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859"/>
  </p:normalViewPr>
  <p:slideViewPr>
    <p:cSldViewPr snapToGrid="0" snapToObjects="1">
      <p:cViewPr varScale="1">
        <p:scale>
          <a:sx n="90" d="100"/>
          <a:sy n="90" d="100"/>
        </p:scale>
        <p:origin x="232" y="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967CD-41C0-91B0-CBB0-9479921F7D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9194B4-6AF0-4A20-7817-474E170443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770A04-23E4-E207-E2CB-5C09389EB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53B5-2C0F-2148-88D3-C5FCB269455E}" type="datetimeFigureOut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6AF982-CFCC-F1D4-C6AD-F20A2AFC3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B60C7-CA9C-8A23-EE1C-139BEC911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7E59E-AA0C-A043-BB49-AD23F17C8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11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11C06-5231-9800-32BD-A4043985B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EA68F1-6EF4-5BC8-2889-B65E78E892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F5D73C-DFCD-1635-CD4F-EE9518C0D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53B5-2C0F-2148-88D3-C5FCB269455E}" type="datetimeFigureOut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C4CA15-602F-87BE-77D5-5570FAB16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5366B-9A48-19A8-FE28-E8C66EA28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7E59E-AA0C-A043-BB49-AD23F17C8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604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F1DDB9-FEAF-5D81-5704-79C5A1474C3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92310B-5B0A-7C95-689C-1451606E2ED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AFD8DA-8D55-D0EB-DA5E-3E51C46DAA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53B5-2C0F-2148-88D3-C5FCB269455E}" type="datetimeFigureOut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3B835E-1586-B1E8-C1FD-F75378D03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3693F0-6B2F-7293-6480-88E369D80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7E59E-AA0C-A043-BB49-AD23F17C8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035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1AE94-3BBA-EEC3-D720-98B8F53E9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504DAE-D4A3-69B0-6A9F-D37EE2D01E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7C80CF-F8BE-F0B2-0BAF-2E8F521DD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53B5-2C0F-2148-88D3-C5FCB269455E}" type="datetimeFigureOut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1DA84A-F4B2-3DA9-1902-F668BA32BF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9BED0-9837-DC1E-1A5C-C824A480F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7E59E-AA0C-A043-BB49-AD23F17C8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044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C403E-7C54-1E61-D5A3-9EA2EC1BD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6CB3AB-9A73-37B3-528A-A68B52C04A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F0185A-CBD0-6EA3-5547-85C8239261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53B5-2C0F-2148-88D3-C5FCB269455E}" type="datetimeFigureOut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27939C-32FD-2067-2062-15BEE4FE8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5BAC3C-DB3C-67F9-56F3-9EBFB54E2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7E59E-AA0C-A043-BB49-AD23F17C8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118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C31C28-0B4F-A16C-E807-EE189E377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50C7C3-D5C3-2BBD-FE7B-752C874F58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32EDDB-0D3D-BC32-4F5F-92773BAC58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C2BB2-C3F0-C158-CD9F-63600744F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53B5-2C0F-2148-88D3-C5FCB269455E}" type="datetimeFigureOut">
              <a:rPr lang="en-US" smtClean="0"/>
              <a:t>9/15/22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277AD0-50EA-91EA-1E9C-3B747F552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E74F34F-1E28-6A7C-8D01-A7A7CB7BE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7E59E-AA0C-A043-BB49-AD23F17C8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62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90A2B-D254-5603-9C9F-8DEADDED5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564320-CA1A-7B0F-B870-EC6909A1B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CD3358-1938-9980-3019-2467AFCAAC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D32F0E-4830-EF12-0248-10D15D82F7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6FFB16-CDC0-40E6-F6A7-F1C7D60AC6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424016-BC8E-925E-2663-4B30B6FB2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53B5-2C0F-2148-88D3-C5FCB269455E}" type="datetimeFigureOut">
              <a:rPr lang="en-US" smtClean="0"/>
              <a:t>9/15/22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F32C27-FF97-438D-656F-A73C8AEBB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69E8961-BCF6-9159-EF57-A30FDC5C80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7E59E-AA0C-A043-BB49-AD23F17C8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193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A9662-AC20-E444-7974-AD69CFFF3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491F7EE-F4ED-401B-FA60-C8CA44F3C3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53B5-2C0F-2148-88D3-C5FCB269455E}" type="datetimeFigureOut">
              <a:rPr lang="en-US" smtClean="0"/>
              <a:t>9/15/22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BD9C84-F493-1AC6-9EBA-041277257F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602D4B-8308-C006-4826-840F08D9C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7E59E-AA0C-A043-BB49-AD23F17C8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737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DB0D99-FFA4-F3A3-28EC-42F4E261F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53B5-2C0F-2148-88D3-C5FCB269455E}" type="datetimeFigureOut">
              <a:rPr lang="en-US" smtClean="0"/>
              <a:t>9/15/22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E7884D-CB61-1516-C6F6-B4DFF92FC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E1704A-C56B-51F4-AAB2-7BC2B853C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7E59E-AA0C-A043-BB49-AD23F17C8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2458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ADA0B-7EDE-445B-7EC8-9258CEF07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10A3F-0E17-FC72-EE9C-60EB179BF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BD4F2E-3C52-B158-3DB1-441DE10A6D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486550-729B-9A51-FBC2-A1137CB558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53B5-2C0F-2148-88D3-C5FCB269455E}" type="datetimeFigureOut">
              <a:rPr lang="en-US" smtClean="0"/>
              <a:t>9/15/22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1F02D3-18E8-F52A-E118-807C4628D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A238D0-1EAD-D35A-F8DE-A224165C56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7E59E-AA0C-A043-BB49-AD23F17C8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97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E909D-F926-2B84-B0FC-B07F74F30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D260E6-563D-79A8-E5F7-5325545656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07DC71-7C47-F33C-B211-83327BA67E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A2B45-0A38-5B6E-81EE-E68BBF19E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F53B5-2C0F-2148-88D3-C5FCB269455E}" type="datetimeFigureOut">
              <a:rPr lang="en-US" smtClean="0"/>
              <a:t>9/15/22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E78C79-57EB-35B8-FD9E-411C0A8A40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3601B7-E608-19D4-4989-5A7DE328F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7E59E-AA0C-A043-BB49-AD23F17C8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468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E677BC-3B56-0E14-31E3-CA88D2A19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DBCB65-5D18-9D74-45BA-4DD0CC281B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1AF6F-AB62-ED91-2F09-D7DD90C85C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F53B5-2C0F-2148-88D3-C5FCB269455E}" type="datetimeFigureOut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CB3737-ABCE-6FD2-CB1E-0964854878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C2B2A1-24FE-09F5-CFC8-BC9AD9F875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7E59E-AA0C-A043-BB49-AD23F17C8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535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5531A-0F34-B8DE-D560-5E9D61AB12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33437"/>
          </a:xfrm>
        </p:spPr>
        <p:txBody>
          <a:bodyPr>
            <a:normAutofit/>
          </a:bodyPr>
          <a:lstStyle/>
          <a:p>
            <a:r>
              <a:rPr lang="en-US" sz="4800" dirty="0"/>
              <a:t>Experimental Error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8C194D1-A41B-BEB3-32B2-5B73D21AF0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955800"/>
            <a:ext cx="9144000" cy="3302000"/>
          </a:xfrm>
        </p:spPr>
        <p:txBody>
          <a:bodyPr/>
          <a:lstStyle/>
          <a:p>
            <a:r>
              <a:rPr lang="en-US" dirty="0"/>
              <a:t>The fine art of screwing stuff up</a:t>
            </a:r>
          </a:p>
        </p:txBody>
      </p:sp>
      <p:pic>
        <p:nvPicPr>
          <p:cNvPr id="1026" name="Picture 2" descr="Falling over 'nothing to be ashamed of' | The Daily Mash">
            <a:extLst>
              <a:ext uri="{FF2B5EF4-FFF2-40B4-BE49-F238E27FC236}">
                <a16:creationId xmlns:a16="http://schemas.microsoft.com/office/drawing/2014/main" id="{B28B3319-0609-B4AF-C5F6-EF879921B6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7000" y="889000"/>
            <a:ext cx="3175000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umb.com Millionaire Mistake - Dumb.com Funny Photo">
            <a:extLst>
              <a:ext uri="{FF2B5EF4-FFF2-40B4-BE49-F238E27FC236}">
                <a16:creationId xmlns:a16="http://schemas.microsoft.com/office/drawing/2014/main" id="{54D0AB24-67AB-9BD3-BC95-8EA4EA1425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662165"/>
            <a:ext cx="5029200" cy="3685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3284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4F449-2508-F9EE-3342-D24DF67EA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How can you keep from making errors?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9B611C-AC5D-A96D-A5F5-C77F7C6082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877175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You can’t keep errors from happening.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You </a:t>
            </a:r>
            <a:r>
              <a:rPr lang="en-US" u="sng" dirty="0"/>
              <a:t>can</a:t>
            </a:r>
            <a:r>
              <a:rPr lang="en-US" dirty="0"/>
              <a:t> keep stupid errors from happening.</a:t>
            </a:r>
          </a:p>
          <a:p>
            <a:r>
              <a:rPr lang="en-US" dirty="0"/>
              <a:t>For example:  If you’re using a scale that isn’t calibrated correctly, you’ll get errors that you can’t control.</a:t>
            </a:r>
          </a:p>
          <a:p>
            <a:r>
              <a:rPr lang="en-US" dirty="0"/>
              <a:t>However, if you found chipmunks living in this scale before you used it, then these errors will be due to your negligence.  This is </a:t>
            </a:r>
            <a:r>
              <a:rPr lang="en-US" i="1" dirty="0"/>
              <a:t>not</a:t>
            </a:r>
            <a:r>
              <a:rPr lang="en-US" dirty="0"/>
              <a:t> inevitable.</a:t>
            </a:r>
          </a:p>
        </p:txBody>
      </p:sp>
      <p:pic>
        <p:nvPicPr>
          <p:cNvPr id="9218" name="Picture 2" descr="Chipmunk Facts | Chipmunk Animal | DK Find Out">
            <a:extLst>
              <a:ext uri="{FF2B5EF4-FFF2-40B4-BE49-F238E27FC236}">
                <a16:creationId xmlns:a16="http://schemas.microsoft.com/office/drawing/2014/main" id="{913F5FC4-55FF-70D8-DAE6-FFB19271BE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312" y="1962983"/>
            <a:ext cx="3595688" cy="2844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A69C6B1-F238-2C18-B64C-6264C5B67570}"/>
              </a:ext>
            </a:extLst>
          </p:cNvPr>
          <p:cNvSpPr txBox="1"/>
          <p:nvPr/>
        </p:nvSpPr>
        <p:spPr>
          <a:xfrm>
            <a:off x="9043988" y="4895017"/>
            <a:ext cx="2452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disgusting creature hates science</a:t>
            </a:r>
          </a:p>
        </p:txBody>
      </p:sp>
    </p:spTree>
    <p:extLst>
      <p:ext uri="{BB962C8B-B14F-4D97-AF65-F5344CB8AC3E}">
        <p14:creationId xmlns:p14="http://schemas.microsoft.com/office/powerpoint/2010/main" val="1476470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64250D-E320-139D-E127-61C0CB04FC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Let’s see an example:</a:t>
            </a:r>
          </a:p>
        </p:txBody>
      </p:sp>
      <p:pic>
        <p:nvPicPr>
          <p:cNvPr id="10244" name="Picture 4" descr="images">
            <a:extLst>
              <a:ext uri="{FF2B5EF4-FFF2-40B4-BE49-F238E27FC236}">
                <a16:creationId xmlns:a16="http://schemas.microsoft.com/office/drawing/2014/main" id="{699117A9-F1BA-A1A7-C15B-075E6E6452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76" y="0"/>
            <a:ext cx="5591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6053B9-05EC-7ECD-48D0-7B10D4746848}"/>
              </a:ext>
            </a:extLst>
          </p:cNvPr>
          <p:cNvSpPr txBox="1"/>
          <p:nvPr/>
        </p:nvSpPr>
        <p:spPr>
          <a:xfrm>
            <a:off x="1228725" y="1900238"/>
            <a:ext cx="48672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Let’s identify some of the systematic and random errors that are present in this writing.</a:t>
            </a:r>
          </a:p>
        </p:txBody>
      </p:sp>
    </p:spTree>
    <p:extLst>
      <p:ext uri="{BB962C8B-B14F-4D97-AF65-F5344CB8AC3E}">
        <p14:creationId xmlns:p14="http://schemas.microsoft.com/office/powerpoint/2010/main" val="978275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16062-4490-1D72-9AC5-9E6B3D7093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336550"/>
            <a:ext cx="10515600" cy="1325563"/>
          </a:xfrm>
        </p:spPr>
        <p:txBody>
          <a:bodyPr/>
          <a:lstStyle/>
          <a:p>
            <a:r>
              <a:rPr lang="en-US" dirty="0"/>
              <a:t>You screw things up all the time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FB01F4-D5D7-2E0A-E7E5-FD1220044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337" y="1662113"/>
            <a:ext cx="8420101" cy="46910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Here are some things you may have screwed up today:</a:t>
            </a:r>
          </a:p>
          <a:p>
            <a:r>
              <a:rPr lang="en-US" dirty="0"/>
              <a:t>Tied your shoes too tight</a:t>
            </a:r>
          </a:p>
          <a:p>
            <a:r>
              <a:rPr lang="en-US" dirty="0"/>
              <a:t>Woke up a few minutes late</a:t>
            </a:r>
          </a:p>
          <a:p>
            <a:r>
              <a:rPr lang="en-US" dirty="0"/>
              <a:t>Ate something that wasn’t very healthy</a:t>
            </a:r>
          </a:p>
          <a:p>
            <a:r>
              <a:rPr lang="en-US" dirty="0"/>
              <a:t>Accidentally kicked your cat when it walked under your feet</a:t>
            </a:r>
          </a:p>
          <a:p>
            <a:r>
              <a:rPr lang="en-US" dirty="0"/>
              <a:t>Dribbled toothpaste off your toothbrush</a:t>
            </a:r>
          </a:p>
          <a:p>
            <a:r>
              <a:rPr lang="en-US" dirty="0"/>
              <a:t>Forgot to put on deodorant</a:t>
            </a:r>
          </a:p>
          <a:p>
            <a:r>
              <a:rPr lang="en-US" dirty="0"/>
              <a:t>Didn’t recognize somebody in the hall who said “hi” to you</a:t>
            </a:r>
          </a:p>
        </p:txBody>
      </p:sp>
      <p:pic>
        <p:nvPicPr>
          <p:cNvPr id="2050" name="Picture 2" descr="When you pick your nose, you're jamming germs and contaminants up there  too. 3 scientists on how to deal with your boogers">
            <a:extLst>
              <a:ext uri="{FF2B5EF4-FFF2-40B4-BE49-F238E27FC236}">
                <a16:creationId xmlns:a16="http://schemas.microsoft.com/office/drawing/2014/main" id="{BFA2121A-F5EA-9D31-CD8A-D40F2CA3D6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5438" y="1183343"/>
            <a:ext cx="5144837" cy="2824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2211C2C-F699-1147-EF97-19DCD204B3C5}"/>
              </a:ext>
            </a:extLst>
          </p:cNvPr>
          <p:cNvSpPr txBox="1"/>
          <p:nvPr/>
        </p:nvSpPr>
        <p:spPr>
          <a:xfrm>
            <a:off x="9215438" y="4007644"/>
            <a:ext cx="2976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You, earlier today</a:t>
            </a:r>
          </a:p>
        </p:txBody>
      </p:sp>
    </p:spTree>
    <p:extLst>
      <p:ext uri="{BB962C8B-B14F-4D97-AF65-F5344CB8AC3E}">
        <p14:creationId xmlns:p14="http://schemas.microsoft.com/office/powerpoint/2010/main" val="4147667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5C45BF-F337-B2BF-250B-D04276779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I, too, screw things up all the time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09E0301-C378-65D6-4983-380E07C3BC7F}"/>
              </a:ext>
            </a:extLst>
          </p:cNvPr>
          <p:cNvSpPr txBox="1"/>
          <p:nvPr/>
        </p:nvSpPr>
        <p:spPr>
          <a:xfrm>
            <a:off x="957263" y="1691561"/>
            <a:ext cx="724376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Things I screwed up today (seriously)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 woke up too late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 ignored cat barf on the floor because I knew my wife would clean it up later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 fed my cat the wrong food, which makes her barf.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 almost hit somebody while driving to work because I was drinking coffee instead of paying attention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 said ”good morning” to an empty room in the office because the person I usually say hello to wasn’t there.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I called a kid I saw in the hall “Tim”, even though I’ve never taught anybody by that name at St. John’s and the kid didn’t look familiar.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076" name="Picture 4" descr="Cat Vomiting: 7 Causes and How to Help | Great Pet Care">
            <a:extLst>
              <a:ext uri="{FF2B5EF4-FFF2-40B4-BE49-F238E27FC236}">
                <a16:creationId xmlns:a16="http://schemas.microsoft.com/office/drawing/2014/main" id="{AF84D095-F974-7827-6293-132911530E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9313" y="1871662"/>
            <a:ext cx="3489325" cy="232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1A44A97-EC33-45AC-56B0-6629CE5F7F21}"/>
              </a:ext>
            </a:extLst>
          </p:cNvPr>
          <p:cNvSpPr txBox="1"/>
          <p:nvPr/>
        </p:nvSpPr>
        <p:spPr>
          <a:xfrm>
            <a:off x="8570912" y="4379930"/>
            <a:ext cx="3286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What my cat looks like at least three times a day.</a:t>
            </a:r>
          </a:p>
        </p:txBody>
      </p:sp>
    </p:spTree>
    <p:extLst>
      <p:ext uri="{BB962C8B-B14F-4D97-AF65-F5344CB8AC3E}">
        <p14:creationId xmlns:p14="http://schemas.microsoft.com/office/powerpoint/2010/main" val="658887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16750-227C-90C8-E070-BCAE9CD5C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 short, all of us do lots of stupid things</a:t>
            </a:r>
          </a:p>
        </p:txBody>
      </p:sp>
      <p:pic>
        <p:nvPicPr>
          <p:cNvPr id="4098" name="Picture 2" descr="Simon Jordan brands Sheffield United star Oli McBurnie a 'moron' and  disagrees with Gary Neville about behaviour at Cardiff vs Swansea">
            <a:extLst>
              <a:ext uri="{FF2B5EF4-FFF2-40B4-BE49-F238E27FC236}">
                <a16:creationId xmlns:a16="http://schemas.microsoft.com/office/drawing/2014/main" id="{3E1BAA26-6C38-671F-2C5E-DE328F154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4539" y="1690688"/>
            <a:ext cx="5402922" cy="349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AACD0F0-5C3E-68D3-4E20-D58F21C5D725}"/>
              </a:ext>
            </a:extLst>
          </p:cNvPr>
          <p:cNvSpPr txBox="1"/>
          <p:nvPr/>
        </p:nvSpPr>
        <p:spPr>
          <a:xfrm>
            <a:off x="6710362" y="5522044"/>
            <a:ext cx="9286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I’ve mentioned this before.</a:t>
            </a:r>
          </a:p>
        </p:txBody>
      </p:sp>
    </p:spTree>
    <p:extLst>
      <p:ext uri="{BB962C8B-B14F-4D97-AF65-F5344CB8AC3E}">
        <p14:creationId xmlns:p14="http://schemas.microsoft.com/office/powerpoint/2010/main" val="3676945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0B8DF-D905-941B-DCE5-99AD9748D0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So, we’ve established we all make mistakes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B21E34-C86F-1504-51ED-4BF1C58747F4}"/>
              </a:ext>
            </a:extLst>
          </p:cNvPr>
          <p:cNvSpPr txBox="1"/>
          <p:nvPr/>
        </p:nvSpPr>
        <p:spPr>
          <a:xfrm>
            <a:off x="1185863" y="1585913"/>
            <a:ext cx="106251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This raises an important question:  What kinds of mistakes do we make?  After all, if we know what we’re doing wrong, maybe we can make fewer errors.</a:t>
            </a:r>
          </a:p>
        </p:txBody>
      </p:sp>
      <p:pic>
        <p:nvPicPr>
          <p:cNvPr id="5122" name="Picture 2" descr="Research: Media Stereotypes Confound Kids' Science Ambitions | Lab Manager">
            <a:extLst>
              <a:ext uri="{FF2B5EF4-FFF2-40B4-BE49-F238E27FC236}">
                <a16:creationId xmlns:a16="http://schemas.microsoft.com/office/drawing/2014/main" id="{C817942D-E977-5DD6-982C-5D2CE3044F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275" y="3429000"/>
            <a:ext cx="5876925" cy="293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C6592F7-A490-5D48-39BE-7AE7AAA3F4F4}"/>
              </a:ext>
            </a:extLst>
          </p:cNvPr>
          <p:cNvSpPr txBox="1"/>
          <p:nvPr/>
        </p:nvSpPr>
        <p:spPr>
          <a:xfrm>
            <a:off x="7543800" y="4214813"/>
            <a:ext cx="44291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This scientist is working hard to figure out what mistakes are commonly made by other scientists.</a:t>
            </a:r>
          </a:p>
        </p:txBody>
      </p:sp>
    </p:spTree>
    <p:extLst>
      <p:ext uri="{BB962C8B-B14F-4D97-AF65-F5344CB8AC3E}">
        <p14:creationId xmlns:p14="http://schemas.microsoft.com/office/powerpoint/2010/main" val="24371463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E6D11-E3ED-CC63-1503-D9052E62B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36575"/>
            <a:ext cx="10515600" cy="1325563"/>
          </a:xfrm>
        </p:spPr>
        <p:txBody>
          <a:bodyPr/>
          <a:lstStyle/>
          <a:p>
            <a:r>
              <a:rPr lang="en-US" b="1" dirty="0"/>
              <a:t>Types of experimental error: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709EAF-94FC-8098-EC1A-2B629DCC6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41537"/>
            <a:ext cx="10515600" cy="435133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sz="3200" dirty="0"/>
              <a:t>Systematic errors:  Something you’re doing is causing errors in the same way every time.</a:t>
            </a:r>
          </a:p>
          <a:p>
            <a:pPr marL="514350" indent="-514350">
              <a:buAutoNum type="arabicPeriod"/>
            </a:pPr>
            <a:r>
              <a:rPr lang="en-US" sz="3200" dirty="0"/>
              <a:t>Random errors:  Something you have no control over is causing your errors.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Both of these are usually human errors of one kind or another.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8981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6A229-33FD-FCBC-2255-05D3006AD9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1.  Systematic error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686786-9036-CE43-6046-F67502A46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457325"/>
            <a:ext cx="7377112" cy="52149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Systematic errors occur when an error takes place in the same way every time.</a:t>
            </a:r>
          </a:p>
          <a:p>
            <a:r>
              <a:rPr lang="en-US" sz="2400" dirty="0"/>
              <a:t>Example:  If you’re trying to weigh something on a scale that somebody has glued something to, your measured weights will always be off by the same amount.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u="sng" dirty="0"/>
              <a:t>How to identify</a:t>
            </a:r>
            <a:r>
              <a:rPr lang="en-US" sz="2400" dirty="0"/>
              <a:t>:  Compare several of your measurements with measurements from a known good source.  If your measurements are all off by the same amount, you’ve got systematic error.</a:t>
            </a:r>
          </a:p>
          <a:p>
            <a:pPr marL="0" indent="0">
              <a:buNone/>
            </a:pPr>
            <a:r>
              <a:rPr lang="en-US" sz="2400" u="sng" dirty="0"/>
              <a:t>How to fix</a:t>
            </a:r>
            <a:r>
              <a:rPr lang="en-US" sz="2400" dirty="0"/>
              <a:t>:  Figure out what’s causing the error and fix it.  (This is frequently due to instrumental error and can be fixed by calibrating the equipment).</a:t>
            </a:r>
          </a:p>
        </p:txBody>
      </p:sp>
      <p:pic>
        <p:nvPicPr>
          <p:cNvPr id="6148" name="Picture 4" descr="Uncertainties &amp; Errors Physics Notes - Topic 1.2 - IB Physics HL">
            <a:extLst>
              <a:ext uri="{FF2B5EF4-FFF2-40B4-BE49-F238E27FC236}">
                <a16:creationId xmlns:a16="http://schemas.microsoft.com/office/drawing/2014/main" id="{432BFC55-CC94-A4DD-466E-845D23CB62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825" y="1457325"/>
            <a:ext cx="2730500" cy="317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472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16873-D406-7AC6-A839-F301CB944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2. Random error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19F91E-7E72-C306-3B20-4E916717F7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528763"/>
            <a:ext cx="7334249" cy="49641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Example:  If I get on a bathroom scale and find that the weight says 220 </a:t>
            </a:r>
            <a:r>
              <a:rPr lang="en-US" dirty="0" err="1"/>
              <a:t>lbs</a:t>
            </a:r>
            <a:r>
              <a:rPr lang="en-US" dirty="0"/>
              <a:t> the first time, 210 </a:t>
            </a:r>
            <a:r>
              <a:rPr lang="en-US" dirty="0" err="1"/>
              <a:t>lbs</a:t>
            </a:r>
            <a:r>
              <a:rPr lang="en-US" dirty="0"/>
              <a:t> the second time, and 225 pounds the third time, we have a random error that can’t be predicted.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b="1" dirty="0"/>
              <a:t>How to identify:  </a:t>
            </a:r>
            <a:r>
              <a:rPr lang="en-US" dirty="0"/>
              <a:t>Your data bounce around a lot</a:t>
            </a:r>
          </a:p>
          <a:p>
            <a:r>
              <a:rPr lang="en-US" b="1" dirty="0"/>
              <a:t>How to fix:  </a:t>
            </a:r>
            <a:r>
              <a:rPr lang="en-US" dirty="0"/>
              <a:t>Take a lot of measurements and average them.  It’s not guaranteed to work, but chances are good that the random bouncing is probably centered on the real value.</a:t>
            </a:r>
          </a:p>
        </p:txBody>
      </p:sp>
      <p:pic>
        <p:nvPicPr>
          <p:cNvPr id="7170" name="Picture 2" descr="Random errors">
            <a:extLst>
              <a:ext uri="{FF2B5EF4-FFF2-40B4-BE49-F238E27FC236}">
                <a16:creationId xmlns:a16="http://schemas.microsoft.com/office/drawing/2014/main" id="{62CBAD71-C89E-1BD3-989B-DCFC48578D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2474" y="1366837"/>
            <a:ext cx="3660775" cy="3137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03893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3477F5-2D75-973B-733C-8A93A647B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And who’s responsible for all this error?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E860CF-9B08-8B18-EF9A-34DB16097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219575" cy="8604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You are, of course!</a:t>
            </a:r>
          </a:p>
        </p:txBody>
      </p:sp>
      <p:pic>
        <p:nvPicPr>
          <p:cNvPr id="8194" name="Picture 2" descr="692 We Want You Stock Photos, Pictures &amp; Royalty-Free Images - iStock">
            <a:extLst>
              <a:ext uri="{FF2B5EF4-FFF2-40B4-BE49-F238E27FC236}">
                <a16:creationId xmlns:a16="http://schemas.microsoft.com/office/drawing/2014/main" id="{9CAD6637-6152-16EE-07E1-7563069F7E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775" y="1400175"/>
            <a:ext cx="5046662" cy="5316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9167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660</Words>
  <Application>Microsoft Macintosh PowerPoint</Application>
  <PresentationFormat>Widescreen</PresentationFormat>
  <Paragraphs>53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Experimental Error</vt:lpstr>
      <vt:lpstr>You screw things up all the time</vt:lpstr>
      <vt:lpstr>I, too, screw things up all the time</vt:lpstr>
      <vt:lpstr>In short, all of us do lots of stupid things</vt:lpstr>
      <vt:lpstr>So, we’ve established we all make mistakes</vt:lpstr>
      <vt:lpstr>Types of experimental error:</vt:lpstr>
      <vt:lpstr>1.  Systematic error</vt:lpstr>
      <vt:lpstr>2. Random error</vt:lpstr>
      <vt:lpstr>And who’s responsible for all this error?</vt:lpstr>
      <vt:lpstr>How can you keep from making errors?</vt:lpstr>
      <vt:lpstr>Let’s see an example: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Error</dc:title>
  <dc:creator>Ian Guch</dc:creator>
  <cp:lastModifiedBy>Ian Guch</cp:lastModifiedBy>
  <cp:revision>5</cp:revision>
  <dcterms:created xsi:type="dcterms:W3CDTF">2022-09-15T15:01:53Z</dcterms:created>
  <dcterms:modified xsi:type="dcterms:W3CDTF">2022-09-15T17:06:42Z</dcterms:modified>
</cp:coreProperties>
</file>